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97625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9194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20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3625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452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944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5449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6187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8995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734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5037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2694E-F30B-48D6-92BA-E4CAA192E7DD}" type="datetimeFigureOut">
              <a:rPr lang="sk-SK" smtClean="0"/>
              <a:t>28. 4. 2026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C5D4B-C27D-4E5C-9337-D33FF629E1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1731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7502"/>
            <a:ext cx="12993214" cy="7188593"/>
          </a:xfrm>
          <a:prstGeom prst="rect">
            <a:avLst/>
          </a:prstGeom>
        </p:spPr>
      </p:pic>
      <p:sp>
        <p:nvSpPr>
          <p:cNvPr id="8" name="Obdĺžnik 7"/>
          <p:cNvSpPr/>
          <p:nvPr/>
        </p:nvSpPr>
        <p:spPr>
          <a:xfrm>
            <a:off x="1811920" y="1424124"/>
            <a:ext cx="101794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sk-SK" sz="5400" b="1" spc="-25" dirty="0" smtClean="0">
                <a:ln w="12700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210. výročie príchodu Slovákov na </a:t>
            </a:r>
            <a:r>
              <a:rPr lang="sk-SK" sz="5400" b="1" spc="-25" dirty="0" err="1" smtClean="0">
                <a:ln w="12700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Pitvarošskú</a:t>
            </a:r>
            <a:r>
              <a:rPr lang="sk-SK" sz="5400" b="1" spc="-25" dirty="0" smtClean="0">
                <a:ln w="12700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 pustatinu</a:t>
            </a:r>
            <a:endParaRPr lang="sk-SK" sz="5400" b="1" dirty="0">
              <a:ln w="12700"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4306098" y="6072773"/>
            <a:ext cx="4381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r>
              <a:rPr lang="sk-SK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Michal Kožuch, Horné Saliby, máj 2026</a:t>
            </a:r>
            <a:endParaRPr lang="sk-SK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2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ok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" t="456"/>
          <a:stretch/>
        </p:blipFill>
        <p:spPr>
          <a:xfrm>
            <a:off x="8183880" y="109220"/>
            <a:ext cx="3825240" cy="6539879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121920"/>
            <a:ext cx="4767913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</a:t>
            </a:r>
            <a:r>
              <a:rPr lang="sk-SK" sz="24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sídlenie </a:t>
            </a:r>
            <a:r>
              <a:rPr lang="sk-SK" sz="24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územia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b="1" dirty="0" smtClean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2000" b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Pitvaroš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- obec v juhovýchodnej časti Maďarska, v blízkosti rumunských hraníc, medzi významnými slovenskými mestami Slovenský </a:t>
            </a:r>
            <a:r>
              <a:rPr lang="sk-SK" sz="2000" b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Komlóš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a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N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adlak,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000" b="1" dirty="0" smtClean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prvé osídlenie oblasti –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mladšia doba kamenná  (neolit – trval od cca 8000 až 2900 rokov pred n. l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.),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sk-SK" sz="2000" b="1" dirty="0" smtClean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sk-SK" sz="20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r</a:t>
            </a:r>
            <a:r>
              <a:rPr lang="sk-SK" sz="2000" b="1" i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ok 1470 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– obec - šľachtická rodina </a:t>
            </a:r>
            <a:r>
              <a:rPr lang="sk-SK" sz="2000" b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Korláth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s </a:t>
            </a:r>
            <a:r>
              <a:rPr lang="sk-SK" sz="2000" b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predmenním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„</a:t>
            </a:r>
            <a:r>
              <a:rPr lang="sk-SK" sz="2000" b="1" i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Pitvaroš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“ – zánik obce v roku 1596,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sk-SK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sk-SK" sz="20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r</a:t>
            </a:r>
            <a:r>
              <a:rPr lang="sk-SK" sz="2000" b="1" i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ok 1783 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– pomenovanie oblasti ako „</a:t>
            </a:r>
            <a:r>
              <a:rPr lang="sk-SK" sz="2000" b="1" i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Puszta</a:t>
            </a:r>
            <a:r>
              <a:rPr lang="sk-SK" sz="2000" b="1" i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sk-SK" sz="2000" b="1" i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Pittvaros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“</a:t>
            </a:r>
            <a:endParaRPr lang="sk-SK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endParaRPr lang="sk-SK" sz="24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endParaRPr lang="sk-SK" sz="24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914" y="121920"/>
            <a:ext cx="3262363" cy="20116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913" y="2252245"/>
            <a:ext cx="3262363" cy="439685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Rovná spojnica 11"/>
          <p:cNvCxnSpPr/>
          <p:nvPr/>
        </p:nvCxnSpPr>
        <p:spPr>
          <a:xfrm>
            <a:off x="1362808" y="536331"/>
            <a:ext cx="203981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BlokTextu 5"/>
          <p:cNvSpPr txBox="1"/>
          <p:nvPr/>
        </p:nvSpPr>
        <p:spPr>
          <a:xfrm>
            <a:off x="6492439" y="1395085"/>
            <a:ext cx="826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 smtClean="0">
                <a:solidFill>
                  <a:srgbClr val="C00000"/>
                </a:solidFill>
              </a:rPr>
              <a:t>PITVAROŠ</a:t>
            </a:r>
            <a:endParaRPr lang="sk-SK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2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o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3"/>
          <a:stretch/>
        </p:blipFill>
        <p:spPr>
          <a:xfrm>
            <a:off x="5150104" y="0"/>
            <a:ext cx="7041896" cy="687558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8823">
            <a:off x="5177594" y="4095358"/>
            <a:ext cx="2229612" cy="318516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7" name="BlokTextu 6"/>
          <p:cNvSpPr txBox="1"/>
          <p:nvPr/>
        </p:nvSpPr>
        <p:spPr>
          <a:xfrm>
            <a:off x="62883" y="96715"/>
            <a:ext cx="4762982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Osídľovanie </a:t>
            </a:r>
            <a:r>
              <a:rPr lang="sk-SK" sz="2400" b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Pitvarošskej</a:t>
            </a:r>
            <a:r>
              <a:rPr lang="sk-SK" sz="24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pustatiny</a:t>
            </a:r>
          </a:p>
          <a:p>
            <a:endParaRPr lang="sk-SK" sz="2400" b="1" dirty="0" smtClean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 ústupe Turkov pustatina pod správou kráľovskej komory,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n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ovým majiteľom od roku 1719 Ján Juraj </a:t>
            </a:r>
            <a:r>
              <a:rPr lang="sk-SK" sz="2000" b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Harruckern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(osídľovanie územia Slovákmi, prevažne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 Gemerskej, Novohradskej, Hontianskej a Zvolenskej 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župy),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2000" b="1" dirty="0" smtClean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2000" b="1" i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18</a:t>
            </a:r>
            <a:r>
              <a:rPr lang="sk-SK" sz="20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. december 1815 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-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podpis zmluvy medzi 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175. nadlackými rodinami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a kráľovskou komorou o nájme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</a:t>
            </a:r>
            <a:r>
              <a:rPr lang="sk-SK" sz="2000" b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itvarošskej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pustatiny,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s podmienkou, že na pustatine nesmú založiť obec,</a:t>
            </a:r>
          </a:p>
          <a:p>
            <a:pPr algn="just"/>
            <a:endParaRPr lang="sk-SK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2000" b="1" i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1</a:t>
            </a:r>
            <a:r>
              <a:rPr lang="sk-SK" sz="20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. marec 1816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– príchod 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prvých osadníkov na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Pitvarošskú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pustatinu.</a:t>
            </a:r>
            <a:endParaRPr lang="sk-SK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endParaRPr lang="sk-SK" sz="2000" b="1" dirty="0">
              <a:latin typeface="Book Antiqua" panose="02040602050305030304" pitchFamily="18" charset="0"/>
            </a:endParaRPr>
          </a:p>
          <a:p>
            <a:endParaRPr lang="sk-SK" sz="2400" b="1" dirty="0">
              <a:latin typeface="Book Antiqua" panose="02040602050305030304" pitchFamily="18" charset="0"/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1120169" y="911469"/>
            <a:ext cx="2753360" cy="50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Obrázo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013" y="5092021"/>
            <a:ext cx="2364440" cy="155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o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-17153" y="70338"/>
            <a:ext cx="5607725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Prvé roky na </a:t>
            </a:r>
            <a:r>
              <a:rPr lang="sk-SK" sz="2400" b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Pitvarošskej</a:t>
            </a:r>
            <a:r>
              <a:rPr lang="sk-SK" sz="24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pustatine</a:t>
            </a:r>
          </a:p>
          <a:p>
            <a:endParaRPr lang="sk-SK" sz="2400" b="1" dirty="0" smtClean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každodenné dochádzanie na pustatinu z Nadlaku (15 km) a prvé provizórne stavby na ubytovanie - </a:t>
            </a:r>
            <a:r>
              <a:rPr lang="sk-SK" sz="2000" b="1" i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zemnice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z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daňovanie za domy v Nadlaku i za nové obydlia na pustatine, 1/3 úrody sa musela odovzdávať kráľovskej komore,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k-SK" sz="2000" b="1" dirty="0" smtClean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nájomná zmluva naďalej zakazovala založiť samostatnú obec – sťažnosti na zdanenie a snaha </a:t>
            </a:r>
            <a:r>
              <a:rPr lang="sk-SK" sz="2000" b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Pitvarošanov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o osamostatnenie a odkúpenie pozemkov alebo predĺženie nájomnej zmluvy,</a:t>
            </a:r>
          </a:p>
          <a:p>
            <a:pPr algn="just"/>
            <a:endParaRPr lang="sk-SK" sz="20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k-SK" sz="2000" b="1" i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21</a:t>
            </a:r>
            <a:r>
              <a:rPr lang="sk-SK" sz="2000" b="1" i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. </a:t>
            </a:r>
            <a:r>
              <a:rPr lang="sk-SK" sz="2000" b="1" i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jún 1835 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osamostatnenie sa od Nadlaku – vznik obce </a:t>
            </a:r>
            <a:r>
              <a:rPr lang="sk-SK" sz="2000" b="1" dirty="0" err="1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Pitvaroš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sk-SK" sz="2000" b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(cca 1500 obyvateľov a 260 domov).</a:t>
            </a:r>
          </a:p>
          <a:p>
            <a:pPr algn="ctr"/>
            <a:endParaRPr lang="sk-SK" sz="2000" b="1" dirty="0" smtClean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sk-SK" sz="2000" b="1" i="1" dirty="0" smtClean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Vtedy sa začal písať už iný príbeh...</a:t>
            </a:r>
            <a:endParaRPr lang="sk-SK" sz="2400" b="1" i="1" dirty="0">
              <a:latin typeface="Book Antiqua" panose="02040602050305030304" pitchFamily="18" charset="0"/>
            </a:endParaRPr>
          </a:p>
          <a:p>
            <a:endParaRPr lang="sk-SK" sz="2400" b="1" dirty="0">
              <a:latin typeface="Book Antiqua" panose="02040602050305030304" pitchFamily="18" charset="0"/>
            </a:endParaRPr>
          </a:p>
        </p:txBody>
      </p:sp>
      <p:cxnSp>
        <p:nvCxnSpPr>
          <p:cNvPr id="8" name="Rovná spojnica 7"/>
          <p:cNvCxnSpPr/>
          <p:nvPr/>
        </p:nvCxnSpPr>
        <p:spPr>
          <a:xfrm>
            <a:off x="685800" y="518746"/>
            <a:ext cx="4264269" cy="263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" name="Obrázok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1442">
            <a:off x="8004875" y="2656268"/>
            <a:ext cx="3814005" cy="23949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379" y="153820"/>
            <a:ext cx="4903077" cy="29349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590" y="4506306"/>
            <a:ext cx="3722459" cy="22536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558" y="4148953"/>
            <a:ext cx="1901595" cy="262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8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510425" cy="6858000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1371600" y="5376672"/>
            <a:ext cx="6437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Ďakujem za pozornosť. </a:t>
            </a:r>
          </a:p>
          <a:p>
            <a:endParaRPr lang="sk-SK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r>
              <a:rPr lang="sk-SK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Autor prezentácie: Michal Kožuch, 2026</a:t>
            </a:r>
          </a:p>
          <a:p>
            <a:r>
              <a:rPr lang="sk-SK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www.pitvaros.sk</a:t>
            </a:r>
            <a:endParaRPr lang="sk-SK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57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279</Words>
  <Application>Microsoft Office PowerPoint</Application>
  <PresentationFormat>Širokouhlá</PresentationFormat>
  <Paragraphs>38</Paragraphs>
  <Slides>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12" baseType="lpstr">
      <vt:lpstr>Arial</vt:lpstr>
      <vt:lpstr>Book Antiqua</vt:lpstr>
      <vt:lpstr>Calibri</vt:lpstr>
      <vt:lpstr>Calibri Light</vt:lpstr>
      <vt:lpstr>Times New Roman</vt:lpstr>
      <vt:lpstr>Wingdings</vt:lpstr>
      <vt:lpstr>Motív balíka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Kozuch Michal</dc:creator>
  <cp:lastModifiedBy>Kozuch Michal</cp:lastModifiedBy>
  <cp:revision>57</cp:revision>
  <dcterms:created xsi:type="dcterms:W3CDTF">2026-04-20T12:30:43Z</dcterms:created>
  <dcterms:modified xsi:type="dcterms:W3CDTF">2026-04-28T08:09:24Z</dcterms:modified>
</cp:coreProperties>
</file>